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9" r:id="rId4"/>
    <p:sldId id="258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94" autoAdjust="0"/>
    <p:restoredTop sz="94660"/>
  </p:normalViewPr>
  <p:slideViewPr>
    <p:cSldViewPr>
      <p:cViewPr>
        <p:scale>
          <a:sx n="76" d="100"/>
          <a:sy n="76" d="100"/>
        </p:scale>
        <p:origin x="-14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7C23-1052-44E3-8A40-31D615DCB706}" type="datetimeFigureOut">
              <a:rPr lang="tr-TR" smtClean="0"/>
              <a:t>03.02.2014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B30F-05AD-4244-94F6-EFF69CF39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563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7C23-1052-44E3-8A40-31D615DCB706}" type="datetimeFigureOut">
              <a:rPr lang="tr-TR" smtClean="0"/>
              <a:t>03.02.2014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B30F-05AD-4244-94F6-EFF69CF39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93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7C23-1052-44E3-8A40-31D615DCB706}" type="datetimeFigureOut">
              <a:rPr lang="tr-TR" smtClean="0"/>
              <a:t>03.02.2014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B30F-05AD-4244-94F6-EFF69CF39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2755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9A6246D-EC1E-8A4F-9890-46A56C8767A5}" type="datetimeFigureOut">
              <a:rPr lang="en-US">
                <a:solidFill>
                  <a:prstClr val="black"/>
                </a:solidFill>
              </a:rPr>
              <a:pPr defTabSz="457200"/>
              <a:t>2/3/2014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9C5A291-A02D-6B41-AA1F-E5C3ABBCEE5F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115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Click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edit</a:t>
            </a:r>
            <a:r>
              <a:rPr lang="tr-TR" dirty="0" smtClean="0"/>
              <a:t> Master </a:t>
            </a:r>
            <a:r>
              <a:rPr lang="tr-TR" dirty="0" err="1" smtClean="0"/>
              <a:t>title</a:t>
            </a:r>
            <a:r>
              <a:rPr lang="tr-TR" dirty="0" smtClean="0"/>
              <a:t> </a:t>
            </a:r>
            <a:r>
              <a:rPr lang="tr-TR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pic>
        <p:nvPicPr>
          <p:cNvPr id="7" name="Picture 8" descr="logo co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663" y="6386513"/>
            <a:ext cx="1506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8"/>
          <p:cNvCxnSpPr/>
          <p:nvPr userDrawn="1"/>
        </p:nvCxnSpPr>
        <p:spPr>
          <a:xfrm>
            <a:off x="152400" y="6329363"/>
            <a:ext cx="8813800" cy="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609600" y="65087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80C225-7FCA-4646-AE50-481D91D444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00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9A6246D-EC1E-8A4F-9890-46A56C8767A5}" type="datetimeFigureOut">
              <a:rPr lang="en-US">
                <a:solidFill>
                  <a:prstClr val="black"/>
                </a:solidFill>
              </a:rPr>
              <a:pPr defTabSz="457200"/>
              <a:t>2/3/2014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9C5A291-A02D-6B41-AA1F-E5C3ABBCEE5F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967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9A6246D-EC1E-8A4F-9890-46A56C8767A5}" type="datetimeFigureOut">
              <a:rPr lang="en-US">
                <a:solidFill>
                  <a:prstClr val="black"/>
                </a:solidFill>
              </a:rPr>
              <a:pPr defTabSz="457200"/>
              <a:t>2/3/2014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9C5A291-A02D-6B41-AA1F-E5C3ABBCEE5F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579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9A6246D-EC1E-8A4F-9890-46A56C8767A5}" type="datetimeFigureOut">
              <a:rPr lang="en-US">
                <a:solidFill>
                  <a:prstClr val="black"/>
                </a:solidFill>
              </a:rPr>
              <a:pPr defTabSz="457200"/>
              <a:t>2/3/2014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9C5A291-A02D-6B41-AA1F-E5C3ABBCEE5F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993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9A6246D-EC1E-8A4F-9890-46A56C8767A5}" type="datetimeFigureOut">
              <a:rPr lang="en-US">
                <a:solidFill>
                  <a:prstClr val="black"/>
                </a:solidFill>
              </a:rPr>
              <a:pPr defTabSz="457200"/>
              <a:t>2/3/2014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9C5A291-A02D-6B41-AA1F-E5C3ABBCEE5F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5984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9A6246D-EC1E-8A4F-9890-46A56C8767A5}" type="datetimeFigureOut">
              <a:rPr lang="en-US">
                <a:solidFill>
                  <a:prstClr val="black"/>
                </a:solidFill>
              </a:rPr>
              <a:pPr defTabSz="457200"/>
              <a:t>2/3/2014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9C5A291-A02D-6B41-AA1F-E5C3ABBCEE5F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9262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9A6246D-EC1E-8A4F-9890-46A56C8767A5}" type="datetimeFigureOut">
              <a:rPr lang="en-US">
                <a:solidFill>
                  <a:prstClr val="black"/>
                </a:solidFill>
              </a:rPr>
              <a:pPr defTabSz="457200"/>
              <a:t>2/3/2014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9C5A291-A02D-6B41-AA1F-E5C3ABBCEE5F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610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7C23-1052-44E3-8A40-31D615DCB706}" type="datetimeFigureOut">
              <a:rPr lang="tr-TR" smtClean="0"/>
              <a:t>03.02.2014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B30F-05AD-4244-94F6-EFF69CF39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029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9A6246D-EC1E-8A4F-9890-46A56C8767A5}" type="datetimeFigureOut">
              <a:rPr lang="en-US">
                <a:solidFill>
                  <a:prstClr val="black"/>
                </a:solidFill>
              </a:rPr>
              <a:pPr defTabSz="457200"/>
              <a:t>2/3/2014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9C5A291-A02D-6B41-AA1F-E5C3ABBCEE5F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5053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9A6246D-EC1E-8A4F-9890-46A56C8767A5}" type="datetimeFigureOut">
              <a:rPr lang="en-US">
                <a:solidFill>
                  <a:prstClr val="black"/>
                </a:solidFill>
              </a:rPr>
              <a:pPr defTabSz="457200"/>
              <a:t>2/3/2014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9C5A291-A02D-6B41-AA1F-E5C3ABBCEE5F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1844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9A6246D-EC1E-8A4F-9890-46A56C8767A5}" type="datetimeFigureOut">
              <a:rPr lang="en-US">
                <a:solidFill>
                  <a:prstClr val="black"/>
                </a:solidFill>
              </a:rPr>
              <a:pPr defTabSz="457200"/>
              <a:t>2/3/2014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9C5A291-A02D-6B41-AA1F-E5C3ABBCEE5F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581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7C23-1052-44E3-8A40-31D615DCB706}" type="datetimeFigureOut">
              <a:rPr lang="tr-TR" smtClean="0"/>
              <a:t>03.02.2014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B30F-05AD-4244-94F6-EFF69CF39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7876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7C23-1052-44E3-8A40-31D615DCB706}" type="datetimeFigureOut">
              <a:rPr lang="tr-TR" smtClean="0"/>
              <a:t>03.02.2014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B30F-05AD-4244-94F6-EFF69CF39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638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7C23-1052-44E3-8A40-31D615DCB706}" type="datetimeFigureOut">
              <a:rPr lang="tr-TR" smtClean="0"/>
              <a:t>03.02.2014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B30F-05AD-4244-94F6-EFF69CF39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2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7C23-1052-44E3-8A40-31D615DCB706}" type="datetimeFigureOut">
              <a:rPr lang="tr-TR" smtClean="0"/>
              <a:t>03.02.2014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B30F-05AD-4244-94F6-EFF69CF39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8735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7C23-1052-44E3-8A40-31D615DCB706}" type="datetimeFigureOut">
              <a:rPr lang="tr-TR" smtClean="0"/>
              <a:t>03.02.2014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B30F-05AD-4244-94F6-EFF69CF39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779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7C23-1052-44E3-8A40-31D615DCB706}" type="datetimeFigureOut">
              <a:rPr lang="tr-TR" smtClean="0"/>
              <a:t>03.02.2014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B30F-05AD-4244-94F6-EFF69CF39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15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7C23-1052-44E3-8A40-31D615DCB706}" type="datetimeFigureOut">
              <a:rPr lang="tr-TR" smtClean="0"/>
              <a:t>03.02.2014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B30F-05AD-4244-94F6-EFF69CF39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9797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67C23-1052-44E3-8A40-31D615DCB706}" type="datetimeFigureOut">
              <a:rPr lang="tr-TR" smtClean="0"/>
              <a:t>03.02.2014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BB30F-05AD-4244-94F6-EFF69CF39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967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err="1" smtClean="0"/>
              <a:t>Click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edit</a:t>
            </a:r>
            <a:r>
              <a:rPr lang="tr-TR" dirty="0" smtClean="0"/>
              <a:t> Master </a:t>
            </a:r>
            <a:r>
              <a:rPr lang="tr-TR" dirty="0" err="1" smtClean="0"/>
              <a:t>title</a:t>
            </a:r>
            <a:r>
              <a:rPr lang="tr-TR" dirty="0" smtClean="0"/>
              <a:t> </a:t>
            </a:r>
            <a:r>
              <a:rPr lang="tr-TR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pic>
        <p:nvPicPr>
          <p:cNvPr id="7" name="Picture 8" descr="logo com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663" y="6386513"/>
            <a:ext cx="1506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8"/>
          <p:cNvCxnSpPr/>
          <p:nvPr userDrawn="1"/>
        </p:nvCxnSpPr>
        <p:spPr>
          <a:xfrm>
            <a:off x="152400" y="6329363"/>
            <a:ext cx="8813800" cy="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609600" y="65087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80C225-7FCA-4646-AE50-481D91D444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3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3500" y="1231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6012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5859463"/>
            <a:ext cx="9177338" cy="998537"/>
          </a:xfrm>
          <a:prstGeom prst="rect">
            <a:avLst/>
          </a:prstGeom>
          <a:solidFill>
            <a:srgbClr val="12AEBE"/>
          </a:solidFill>
          <a:ln w="12700">
            <a:solidFill>
              <a:srgbClr val="2EB2D5">
                <a:alpha val="45882"/>
              </a:srgbClr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r" eaLnBrk="1" hangingPunct="1">
              <a:lnSpc>
                <a:spcPct val="80000"/>
              </a:lnSpc>
            </a:pPr>
            <a:endParaRPr lang="en-US" sz="4100" dirty="0" smtClean="0">
              <a:solidFill>
                <a:schemeClr val="bg1"/>
              </a:solidFill>
            </a:endParaRPr>
          </a:p>
          <a:p>
            <a:pPr algn="r" eaLnBrk="1" hangingPunct="1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3Ekim2013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8" name="Picture 7" descr="logo_yatayA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567" y="1821365"/>
            <a:ext cx="68199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22803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400" dirty="0"/>
              <a:t>Başını yavaşça kulağın omzuna yaklaşacak şekilde sağa eğmeye çalış ve sonra dinlen. Aynı hareketi sol tarafa tekrarla ve yine dinlen. Hareketi  10 kez tekrarla ve bunu günde 3 kez yap.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  <p:extLst>
      <p:ext uri="{BB962C8B-B14F-4D97-AF65-F5344CB8AC3E}">
        <p14:creationId xmlns:p14="http://schemas.microsoft.com/office/powerpoint/2010/main" val="3516147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400" b="1" dirty="0"/>
              <a:t>Söz konusu boyun olduğunda, bununla ilgili dikkat etmen gereken birkaç nokta vardır: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Ağır cisimleri kaldırma, çekme ve itme,</a:t>
            </a:r>
          </a:p>
          <a:p>
            <a:pPr lvl="0"/>
            <a:r>
              <a:rPr lang="tr-TR" dirty="0"/>
              <a:t>Otururken sırtını düz tut ve arkana yaslan,</a:t>
            </a:r>
          </a:p>
          <a:p>
            <a:pPr lvl="0"/>
            <a:r>
              <a:rPr lang="tr-TR" dirty="0"/>
              <a:t>Özellikle bilgisayar veya masa başındayken 30 dakikada bir pozisyon değiştir,</a:t>
            </a:r>
          </a:p>
          <a:p>
            <a:pPr lvl="0"/>
            <a:r>
              <a:rPr lang="tr-TR" dirty="0"/>
              <a:t>Başınla yük taşıma,</a:t>
            </a:r>
          </a:p>
          <a:p>
            <a:pPr lvl="0"/>
            <a:r>
              <a:rPr lang="tr-TR" dirty="0"/>
              <a:t>Aşırı yüksek bir yastık kullanma.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236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sper\Desktop\shutterstock_1266705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81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7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/>
          <a:lstStyle/>
          <a:p>
            <a:pPr algn="l"/>
            <a:r>
              <a:rPr lang="tr-TR" dirty="0" smtClean="0">
                <a:solidFill>
                  <a:srgbClr val="4F81BD"/>
                </a:solidFill>
              </a:rPr>
              <a:t>Boyun Hareketleri İle Ağrılara Son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4392488"/>
          </a:xfrm>
        </p:spPr>
        <p:txBody>
          <a:bodyPr>
            <a:normAutofit lnSpcReduction="10000"/>
          </a:bodyPr>
          <a:lstStyle/>
          <a:p>
            <a:pPr algn="l"/>
            <a:r>
              <a:rPr lang="tr-T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Boyun egzersizleri, boynunu güçlendirerek esneklik kazandırır. Böylelikle, hem boyun fıtığı için önlem almış olursun, hem de baş ve sırt ağrıların azalır. Öte yandan,  gün içindeki </a:t>
            </a:r>
            <a:r>
              <a:rPr lang="tr-T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postürün</a:t>
            </a:r>
            <a:r>
              <a:rPr lang="tr-T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(vücut duruşu) de boyun bölgesinde oluşabilecek sorunları tetikleyebilir. </a:t>
            </a:r>
            <a:r>
              <a:rPr lang="tr-TR" dirty="0">
                <a:solidFill>
                  <a:schemeClr val="tx1"/>
                </a:solidFill>
              </a:rPr>
              <a:t/>
            </a:r>
            <a:br>
              <a:rPr lang="tr-TR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61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100" dirty="0" smtClean="0"/>
              <a:t/>
            </a:r>
            <a:br>
              <a:rPr lang="tr-TR" sz="3100" dirty="0" smtClean="0"/>
            </a:br>
            <a:r>
              <a:rPr lang="tr-TR" sz="3100" dirty="0"/>
              <a:t/>
            </a:r>
            <a:br>
              <a:rPr lang="tr-TR" sz="3100" dirty="0"/>
            </a:br>
            <a:r>
              <a:rPr lang="tr-TR" sz="3100" dirty="0" smtClean="0"/>
              <a:t>Bununla </a:t>
            </a:r>
            <a:r>
              <a:rPr lang="tr-TR" sz="3100" dirty="0"/>
              <a:t>ilgili sana birkaç </a:t>
            </a:r>
            <a:r>
              <a:rPr lang="tr-TR" sz="3100" dirty="0" smtClean="0"/>
              <a:t>egzersiz önerimiz </a:t>
            </a:r>
            <a:r>
              <a:rPr lang="tr-TR" sz="3100" dirty="0"/>
              <a:t>olacak;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12776"/>
            <a:ext cx="7128792" cy="4762033"/>
          </a:xfrm>
        </p:spPr>
      </p:pic>
    </p:spTree>
    <p:extLst>
      <p:ext uri="{BB962C8B-B14F-4D97-AF65-F5344CB8AC3E}">
        <p14:creationId xmlns:p14="http://schemas.microsoft.com/office/powerpoint/2010/main" val="1897788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tr-TR" sz="2400" b="1" dirty="0" smtClean="0"/>
              <a:t/>
            </a:r>
            <a:br>
              <a:rPr lang="tr-TR" sz="2400" b="1" dirty="0" smtClean="0"/>
            </a:br>
            <a:r>
              <a:rPr lang="tr-TR" sz="2400" b="1" dirty="0" smtClean="0"/>
              <a:t>Başı </a:t>
            </a:r>
            <a:r>
              <a:rPr lang="tr-TR" sz="2400" b="1" dirty="0"/>
              <a:t>öne eğme</a:t>
            </a:r>
            <a:r>
              <a:rPr lang="tr-TR" sz="2400" dirty="0"/>
              <a:t>: Ellerini alnına koy. Başını zorlamadan öne doğru iterken, ellerinle buna engel olmaya çalış. 5`e kadar say ve bırak. Hareketi  10 kez tekrarla ve bunu günde 3 kez yap.</a:t>
            </a:r>
            <a:br>
              <a:rPr lang="tr-TR" sz="2400" dirty="0"/>
            </a:br>
            <a:endParaRPr lang="tr-TR" sz="24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700808"/>
            <a:ext cx="6912768" cy="4617731"/>
          </a:xfrm>
        </p:spPr>
      </p:pic>
    </p:spTree>
    <p:extLst>
      <p:ext uri="{BB962C8B-B14F-4D97-AF65-F5344CB8AC3E}">
        <p14:creationId xmlns:p14="http://schemas.microsoft.com/office/powerpoint/2010/main" val="575003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368152"/>
          </a:xfrm>
        </p:spPr>
        <p:txBody>
          <a:bodyPr>
            <a:normAutofit fontScale="90000"/>
          </a:bodyPr>
          <a:lstStyle/>
          <a:p>
            <a:pPr lvl="0"/>
            <a:r>
              <a:rPr lang="tr-TR" sz="2700" b="1" dirty="0" smtClean="0"/>
              <a:t/>
            </a:r>
            <a:br>
              <a:rPr lang="tr-TR" sz="2700" b="1" dirty="0" smtClean="0"/>
            </a:br>
            <a:r>
              <a:rPr lang="tr-TR" sz="2700" b="1" dirty="0"/>
              <a:t/>
            </a:r>
            <a:br>
              <a:rPr lang="tr-TR" sz="2700" b="1" dirty="0"/>
            </a:br>
            <a:r>
              <a:rPr lang="tr-TR" sz="2700" b="1" dirty="0" smtClean="0"/>
              <a:t>Başı </a:t>
            </a:r>
            <a:r>
              <a:rPr lang="tr-TR" sz="2700" b="1" dirty="0"/>
              <a:t>arkaya eğme</a:t>
            </a:r>
            <a:r>
              <a:rPr lang="tr-TR" sz="2700" dirty="0"/>
              <a:t>: Ellerini başının arkasına koy. Başını zorlamadan arkaya doğru iterken, ellerinle buna engel olmaya çalış. 5`e kadar say ve bırak. Hareketi  10 kez tekrarla ve bunu günde 3 kez yap.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772816"/>
            <a:ext cx="5206017" cy="4584376"/>
          </a:xfrm>
        </p:spPr>
      </p:pic>
    </p:spTree>
    <p:extLst>
      <p:ext uri="{BB962C8B-B14F-4D97-AF65-F5344CB8AC3E}">
        <p14:creationId xmlns:p14="http://schemas.microsoft.com/office/powerpoint/2010/main" val="490168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400" dirty="0" smtClean="0"/>
              <a:t> </a:t>
            </a:r>
            <a:r>
              <a:rPr lang="tr-TR" sz="2400" b="1" dirty="0"/>
              <a:t>Başı yana eğme: </a:t>
            </a:r>
            <a:r>
              <a:rPr lang="tr-TR" sz="2400" dirty="0"/>
              <a:t>Sağ elini başının sağ tarafına koy. Başını sağa doğru itmeye çalışırken, sağ elinle buna engel olmaya çalış. 5`e kadar say ve bırak. Aynı hareketi sol elinle, sol tarafa doğru tekrarla ve bunu günde 3 kez yap.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556792"/>
            <a:ext cx="7560840" cy="4665830"/>
          </a:xfrm>
        </p:spPr>
      </p:pic>
    </p:spTree>
    <p:extLst>
      <p:ext uri="{BB962C8B-B14F-4D97-AF65-F5344CB8AC3E}">
        <p14:creationId xmlns:p14="http://schemas.microsoft.com/office/powerpoint/2010/main" val="2157228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800" dirty="0"/>
              <a:t>	Kendini zorlamadan, çenen göğsüne gelecek şekilde başını öne eğmeye çalış. Dinlen, başını yavaşça arkaya bük, tekrar dinlen. Hareketi  10 kez tekrarla ve bunu günde 3 kez yap.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2843808" y="1412776"/>
            <a:ext cx="3535388" cy="5292497"/>
          </a:xfrm>
        </p:spPr>
      </p:pic>
    </p:spTree>
    <p:extLst>
      <p:ext uri="{BB962C8B-B14F-4D97-AF65-F5344CB8AC3E}">
        <p14:creationId xmlns:p14="http://schemas.microsoft.com/office/powerpoint/2010/main" val="58822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400" dirty="0"/>
              <a:t>Başını yavaşça sağa döndür ve 3 saniye bekle. Daha sonra aynı hareketi sola doğru yap. Hareketi  10 kez tekrarla ve bunu günde 3 kez yap.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  <p:extLst>
      <p:ext uri="{BB962C8B-B14F-4D97-AF65-F5344CB8AC3E}">
        <p14:creationId xmlns:p14="http://schemas.microsoft.com/office/powerpoint/2010/main" val="282388909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208</Words>
  <Application>Microsoft Office PowerPoint</Application>
  <PresentationFormat>Ekran Gösterisi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11</vt:i4>
      </vt:variant>
    </vt:vector>
  </HeadingPairs>
  <TitlesOfParts>
    <vt:vector size="13" baseType="lpstr">
      <vt:lpstr>Ofis Teması</vt:lpstr>
      <vt:lpstr>Office Theme</vt:lpstr>
      <vt:lpstr>PowerPoint Sunusu</vt:lpstr>
      <vt:lpstr>PowerPoint Sunusu</vt:lpstr>
      <vt:lpstr>Boyun Hareketleri İle Ağrılara Son</vt:lpstr>
      <vt:lpstr>  Bununla ilgili sana birkaç egzersiz önerimiz olacak; </vt:lpstr>
      <vt:lpstr> Başı öne eğme: Ellerini alnına koy. Başını zorlamadan öne doğru iterken, ellerinle buna engel olmaya çalış. 5`e kadar say ve bırak. Hareketi  10 kez tekrarla ve bunu günde 3 kez yap. </vt:lpstr>
      <vt:lpstr>  Başı arkaya eğme: Ellerini başının arkasına koy. Başını zorlamadan arkaya doğru iterken, ellerinle buna engel olmaya çalış. 5`e kadar say ve bırak. Hareketi  10 kez tekrarla ve bunu günde 3 kez yap. </vt:lpstr>
      <vt:lpstr> Başı yana eğme: Sağ elini başının sağ tarafına koy. Başını sağa doğru itmeye çalışırken, sağ elinle buna engel olmaya çalış. 5`e kadar say ve bırak. Aynı hareketi sol elinle, sol tarafa doğru tekrarla ve bunu günde 3 kez yap.</vt:lpstr>
      <vt:lpstr> Kendini zorlamadan, çenen göğsüne gelecek şekilde başını öne eğmeye çalış. Dinlen, başını yavaşça arkaya bük, tekrar dinlen. Hareketi  10 kez tekrarla ve bunu günde 3 kez yap.</vt:lpstr>
      <vt:lpstr>Başını yavaşça sağa döndür ve 3 saniye bekle. Daha sonra aynı hareketi sola doğru yap. Hareketi  10 kez tekrarla ve bunu günde 3 kez yap.</vt:lpstr>
      <vt:lpstr>Başını yavaşça kulağın omzuna yaklaşacak şekilde sağa eğmeye çalış ve sonra dinlen. Aynı hareketi sol tarafa tekrarla ve yine dinlen. Hareketi  10 kez tekrarla ve bunu günde 3 kez yap.</vt:lpstr>
      <vt:lpstr>Söz konusu boyun olduğunda, bununla ilgili dikkat etmen gereken birkaç nokta vardır: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casper</cp:lastModifiedBy>
  <cp:revision>31</cp:revision>
  <dcterms:created xsi:type="dcterms:W3CDTF">2013-11-08T08:55:05Z</dcterms:created>
  <dcterms:modified xsi:type="dcterms:W3CDTF">2014-02-03T08:21:48Z</dcterms:modified>
</cp:coreProperties>
</file>